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b3ff9f0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b3ff9f0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a7c9769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da7c9769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b0fec3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db0fec3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da7c9769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da7c9769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da7c9769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da7c9769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a7c9769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a7c9769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a7c9769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da7c9769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a7c9769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da7c9769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a7c9769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a7c9769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a7c9769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da7c9769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da7c97699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da7c9769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da7c9769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da7c9769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da7c9769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da7c9769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6728a66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6728a66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db0fec3b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db0fec3b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da7c976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da7c976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da7c9769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da7c9769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da7c9769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da7c9769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a7c9769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a7c9769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da7c9769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da7c9769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a7c9769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a7c9769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a7c9769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a7c9769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da7c9769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da7c9769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288450" y="4646950"/>
            <a:ext cx="53964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25" y="0"/>
            <a:ext cx="8181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64" y="0"/>
            <a:ext cx="81154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0"/>
            <a:ext cx="85019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1715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0"/>
            <a:ext cx="78695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6"/>
          <p:cNvPicPr preferRelativeResize="0"/>
          <p:nvPr/>
        </p:nvPicPr>
        <p:blipFill rotWithShape="1">
          <a:blip r:embed="rId3">
            <a:alphaModFix/>
          </a:blip>
          <a:srcRect b="5419" l="0" r="0" t="6459"/>
          <a:stretch/>
        </p:blipFill>
        <p:spPr>
          <a:xfrm>
            <a:off x="381000" y="0"/>
            <a:ext cx="83669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0"/>
            <a:ext cx="84830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00" y="0"/>
            <a:ext cx="8030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0"/>
            <a:ext cx="87205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8388653" cy="515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50" y="0"/>
            <a:ext cx="80299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rks.jpg"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275" y="0"/>
            <a:ext cx="7748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0"/>
            <a:ext cx="85018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825" y="0"/>
            <a:ext cx="665436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311" y="43063"/>
            <a:ext cx="6405376" cy="505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025" y="152688"/>
            <a:ext cx="7221939" cy="4838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25" y="0"/>
            <a:ext cx="81035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5754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994310" y="1298703"/>
            <a:ext cx="3730830" cy="209859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6575425" y="86375"/>
            <a:ext cx="25686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YOY WHITE SHARK MOVEMENT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6763225" y="4328726"/>
            <a:ext cx="20517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Tracking sharks using Pop-up satellite archival tag (PSAT)</a:t>
            </a:r>
            <a:endParaRPr sz="1100">
              <a:solidFill>
                <a:srgbClr val="FFFFFF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5050" y="4688900"/>
            <a:ext cx="576225" cy="3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2745" l="0" r="0" t="3560"/>
          <a:stretch/>
        </p:blipFill>
        <p:spPr>
          <a:xfrm>
            <a:off x="1141050" y="0"/>
            <a:ext cx="68618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052" y="0"/>
            <a:ext cx="716588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0"/>
            <a:ext cx="7614751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600" y="0"/>
            <a:ext cx="7095700" cy="50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