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CADCD9"/>
          </a:solidFill>
        </a:fill>
      </a:tcStyle>
    </a:wholeTbl>
    <a:band2H>
      <a:tcTxStyle b="def" i="def"/>
      <a:tcStyle>
        <a:tcBdr/>
        <a:fill>
          <a:solidFill>
            <a:srgbClr val="E6EEED"/>
          </a:solidFill>
        </a:fill>
      </a:tcStyle>
    </a:band2H>
    <a:firstCol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381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381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381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381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381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381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212121"/>
          </a:solidFill>
        </a:fill>
      </a:tcStyle>
    </a:band2H>
    <a:firstCol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12121"/>
          </a:solidFill>
        </a:fill>
      </a:tcStyle>
    </a:lastRow>
    <a:fir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38100" cap="flat">
              <a:solidFill>
                <a:srgbClr val="212121"/>
              </a:solidFill>
              <a:prstDash val="solid"/>
              <a:round/>
            </a:ln>
          </a:top>
          <a:bottom>
            <a:ln w="127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212121"/>
        </a:fontRef>
        <a:srgbClr val="212121"/>
      </a:tcTxStyle>
      <a:tcStyle>
        <a:tcBdr>
          <a:left>
            <a:ln w="12700" cap="flat">
              <a:solidFill>
                <a:srgbClr val="212121"/>
              </a:solidFill>
              <a:prstDash val="solid"/>
              <a:round/>
            </a:ln>
          </a:left>
          <a:right>
            <a:ln w="12700" cap="flat">
              <a:solidFill>
                <a:srgbClr val="212121"/>
              </a:solidFill>
              <a:prstDash val="solid"/>
              <a:round/>
            </a:ln>
          </a:right>
          <a:top>
            <a:ln w="12700" cap="flat">
              <a:solidFill>
                <a:srgbClr val="212121"/>
              </a:solidFill>
              <a:prstDash val="solid"/>
              <a:round/>
            </a:ln>
          </a:top>
          <a:bottom>
            <a:ln w="38100" cap="flat">
              <a:solidFill>
                <a:srgbClr val="212121"/>
              </a:solidFill>
              <a:prstDash val="solid"/>
              <a:round/>
            </a:ln>
          </a:bottom>
          <a:insideH>
            <a:ln w="12700" cap="flat">
              <a:solidFill>
                <a:srgbClr val="212121"/>
              </a:solidFill>
              <a:prstDash val="solid"/>
              <a:round/>
            </a:ln>
          </a:insideH>
          <a:insideV>
            <a:ln w="12700" cap="flat">
              <a:solidFill>
                <a:srgbClr val="212121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24"/>
            <a:ext cx="4572000" cy="5143501"/>
          </a:xfrm>
          <a:prstGeom prst="rect">
            <a:avLst/>
          </a:prstGeom>
          <a:solidFill>
            <a:srgbClr val="30303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13"/>
          </p:nvPr>
        </p:nvSpPr>
        <p:spPr>
          <a:xfrm>
            <a:off x="4939500" y="724199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ADADA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ADADAD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ADADAD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439579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55;p13"/>
          <p:cNvSpPr txBox="1"/>
          <p:nvPr/>
        </p:nvSpPr>
        <p:spPr>
          <a:xfrm>
            <a:off x="3288450" y="4646950"/>
            <a:ext cx="5396401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Copyright Sharks4Kids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00;p22" descr="Google Shape;100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868" y="-23045"/>
            <a:ext cx="7180264" cy="5189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05;p23" descr="Google Shape;105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7722" y="16506"/>
            <a:ext cx="6828558" cy="5110488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10;p24" descr="Google Shape;11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3524"/>
            <a:ext cx="9091526" cy="449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1"/>
          <p:cNvSpPr txBox="1"/>
          <p:nvPr/>
        </p:nvSpPr>
        <p:spPr>
          <a:xfrm>
            <a:off x="6257931" y="4819324"/>
            <a:ext cx="278089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Credit David Gruber Luminescent Labs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rk Smell Nares.jpg" descr="Shark Smell Na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93" y="-82763"/>
            <a:ext cx="9174585" cy="5309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20;p26" descr="Google Shape;120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652" y="-26795"/>
            <a:ext cx="6872698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TeethNEw.jpg" descr="TeethN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808" y="-8251"/>
            <a:ext cx="9259616" cy="5744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30;p28" descr="Google Shape;130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5808" y="-1897"/>
            <a:ext cx="5992373" cy="5147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7285" y="0"/>
            <a:ext cx="686943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0;p30" descr="Google Shape;140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721" y="-23905"/>
            <a:ext cx="6936558" cy="5191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5;p31" descr="Google Shape;145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889" y="-60837"/>
            <a:ext cx="7020223" cy="5265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60;p14" descr="Google Shape;6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518" y="-561852"/>
            <a:ext cx="9400821" cy="6267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50;p32" descr="Google Shape;150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906" y="11116"/>
            <a:ext cx="6846187" cy="5121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4K Contacts.jpg" descr="S4K Contac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875" y="-27723"/>
            <a:ext cx="7860250" cy="6151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Fins Slide.jpg" descr="Fins 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70;p16" descr="Google Shape;70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36" y="21837"/>
            <a:ext cx="8498325" cy="5099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75;p17" descr="Google Shape;75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165" y="-4136"/>
            <a:ext cx="7727671" cy="5151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80;p18" descr="Google Shape;80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987" y="-20929"/>
            <a:ext cx="7778026" cy="5185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illsNEW.jpg" descr="GillsN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22" y="-70644"/>
            <a:ext cx="8888756" cy="5214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90;p20" descr="Google Shape;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482" y="-15925"/>
            <a:ext cx="7763036" cy="51753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5;p21" descr="Google Shape;95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996" y="-6646"/>
            <a:ext cx="6858011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212121"/>
      </a:dk1>
      <a:lt1>
        <a:srgbClr val="FFFFFF"/>
      </a:lt1>
      <a:dk2>
        <a:srgbClr val="A7A7A7"/>
      </a:dk2>
      <a:lt2>
        <a:srgbClr val="535353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Dark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12121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Dark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12121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